
<file path=[Content_Types].xml><?xml version="1.0" encoding="utf-8"?>
<Types xmlns="http://schemas.openxmlformats.org/package/2006/content-types">
  <Default Extension="xml" ContentType="application/xml"/>
  <Default Extension="png" ContentType="image/png"/>
  <Default Extension="jp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63" r:id="rId1"/>
  </p:sldMasterIdLst>
  <p:notesMasterIdLst>
    <p:notesMasterId r:id="rId9"/>
  </p:notesMasterIdLst>
  <p:sldIdLst>
    <p:sldId id="256" r:id="rId2"/>
    <p:sldId id="257" r:id="rId3"/>
    <p:sldId id="266" r:id="rId4"/>
    <p:sldId id="269" r:id="rId5"/>
    <p:sldId id="273" r:id="rId6"/>
    <p:sldId id="267" r:id="rId7"/>
    <p:sldId id="271" r:id="rId8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CC62FD9B-BC5F-4FA7-BBDE-6A81C8CB2A5E}">
  <a:tblStyle styleId="{CC62FD9B-BC5F-4FA7-BBDE-6A81C8CB2A5E}" styleName="Table_0">
    <a:wholeTbl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med" len="med"/>
              <a:tailEnd type="none" w="med" len="med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med" len="med"/>
              <a:tailEnd type="none" w="med" len="med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med" len="med"/>
              <a:tailEnd type="none" w="med" len="med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med" len="med"/>
              <a:tailEnd type="none" w="med" len="med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med" len="med"/>
              <a:tailEnd type="none" w="med" len="med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med" len="med"/>
              <a:tailEnd type="none" w="med" len="med"/>
            </a:ln>
          </a:insideV>
        </a:tcBdr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94698"/>
  </p:normalViewPr>
  <p:slideViewPr>
    <p:cSldViewPr snapToGrid="0" snapToObjects="1">
      <p:cViewPr varScale="1">
        <p:scale>
          <a:sx n="120" d="100"/>
          <a:sy n="120" d="100"/>
        </p:scale>
        <p:origin x="200" y="6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viewProps" Target="viewProps.xml"/><Relationship Id="rId12" Type="http://schemas.openxmlformats.org/officeDocument/2006/relationships/theme" Target="theme/theme1.xml"/><Relationship Id="rId13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notesMaster" Target="notesMasters/notesMaster1.xml"/><Relationship Id="rId10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jpg>
</file>

<file path=ppt/media/image5.png>
</file>

<file path=ppt/media/image6.jpg>
</file>

<file path=ppt/media/image7.tiff>
</file>

<file path=ppt/media/image8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buChar char="●"/>
              <a:defRPr sz="1100"/>
            </a:lvl1pPr>
            <a:lvl2pPr lvl="1">
              <a:spcBef>
                <a:spcPts val="0"/>
              </a:spcBef>
              <a:buChar char="○"/>
              <a:defRPr sz="1100"/>
            </a:lvl2pPr>
            <a:lvl3pPr lvl="2">
              <a:spcBef>
                <a:spcPts val="0"/>
              </a:spcBef>
              <a:buChar char="■"/>
              <a:defRPr sz="1100"/>
            </a:lvl3pPr>
            <a:lvl4pPr lvl="3">
              <a:spcBef>
                <a:spcPts val="0"/>
              </a:spcBef>
              <a:buChar char="●"/>
              <a:defRPr sz="1100"/>
            </a:lvl4pPr>
            <a:lvl5pPr lvl="4">
              <a:spcBef>
                <a:spcPts val="0"/>
              </a:spcBef>
              <a:buChar char="○"/>
              <a:defRPr sz="1100"/>
            </a:lvl5pPr>
            <a:lvl6pPr lvl="5">
              <a:spcBef>
                <a:spcPts val="0"/>
              </a:spcBef>
              <a:buChar char="■"/>
              <a:defRPr sz="1100"/>
            </a:lvl6pPr>
            <a:lvl7pPr lvl="6">
              <a:spcBef>
                <a:spcPts val="0"/>
              </a:spcBef>
              <a:buChar char="●"/>
              <a:defRPr sz="1100"/>
            </a:lvl7pPr>
            <a:lvl8pPr lvl="7">
              <a:spcBef>
                <a:spcPts val="0"/>
              </a:spcBef>
              <a:buChar char="○"/>
              <a:defRPr sz="1100"/>
            </a:lvl8pPr>
            <a:lvl9pPr lvl="8">
              <a:spcBef>
                <a:spcPts val="0"/>
              </a:spcBef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Shape 69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Shape 7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Shape 7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" name="Shape 7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 txBox="1">
            <a:spLocks noGrp="1"/>
          </p:cNvSpPr>
          <p:nvPr>
            <p:ph type="ctrTitle"/>
          </p:nvPr>
        </p:nvSpPr>
        <p:spPr>
          <a:xfrm>
            <a:off x="1182599" y="685878"/>
            <a:ext cx="6778800" cy="20526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 rtl="0">
              <a:spcBef>
                <a:spcPts val="0"/>
              </a:spcBef>
              <a:buClr>
                <a:schemeClr val="dk2"/>
              </a:buClr>
              <a:buSzPct val="100000"/>
              <a:buFont typeface="Source Sans Pro Light"/>
              <a:defRPr sz="4200">
                <a:solidFill>
                  <a:schemeClr val="dk2"/>
                </a:solidFill>
                <a:latin typeface="Source Sans Pro Light"/>
                <a:ea typeface="Source Sans Pro Light"/>
                <a:cs typeface="Source Sans Pro Light"/>
                <a:sym typeface="Source Sans Pro Light"/>
              </a:defRPr>
            </a:lvl1pPr>
            <a:lvl2pPr lvl="1" algn="ctr" rtl="0">
              <a:spcBef>
                <a:spcPts val="0"/>
              </a:spcBef>
              <a:buSzPct val="100000"/>
              <a:defRPr sz="5200"/>
            </a:lvl2pPr>
            <a:lvl3pPr lvl="2" algn="ctr" rtl="0">
              <a:spcBef>
                <a:spcPts val="0"/>
              </a:spcBef>
              <a:buSzPct val="100000"/>
              <a:defRPr sz="5200"/>
            </a:lvl3pPr>
            <a:lvl4pPr lvl="3" algn="ctr" rtl="0">
              <a:spcBef>
                <a:spcPts val="0"/>
              </a:spcBef>
              <a:buSzPct val="100000"/>
              <a:defRPr sz="5200"/>
            </a:lvl4pPr>
            <a:lvl5pPr lvl="4" algn="ctr" rtl="0">
              <a:spcBef>
                <a:spcPts val="0"/>
              </a:spcBef>
              <a:buSzPct val="100000"/>
              <a:defRPr sz="5200"/>
            </a:lvl5pPr>
            <a:lvl6pPr lvl="5" algn="ctr" rtl="0">
              <a:spcBef>
                <a:spcPts val="0"/>
              </a:spcBef>
              <a:buSzPct val="100000"/>
              <a:defRPr sz="5200"/>
            </a:lvl6pPr>
            <a:lvl7pPr lvl="6" algn="ctr" rtl="0">
              <a:spcBef>
                <a:spcPts val="0"/>
              </a:spcBef>
              <a:buSzPct val="100000"/>
              <a:defRPr sz="5200"/>
            </a:lvl7pPr>
            <a:lvl8pPr lvl="7" algn="ctr" rtl="0">
              <a:spcBef>
                <a:spcPts val="0"/>
              </a:spcBef>
              <a:buSzPct val="100000"/>
              <a:defRPr sz="5200"/>
            </a:lvl8pPr>
            <a:lvl9pPr lvl="8" algn="ctr" rtl="0">
              <a:spcBef>
                <a:spcPts val="0"/>
              </a:spcBef>
              <a:buSzPct val="100000"/>
              <a:defRPr sz="5200"/>
            </a:lvl9pPr>
          </a:lstStyle>
          <a:p>
            <a:endParaRPr/>
          </a:p>
        </p:txBody>
      </p:sp>
      <p:sp>
        <p:nvSpPr>
          <p:cNvPr id="11" name="Shape 11"/>
          <p:cNvSpPr txBox="1">
            <a:spLocks noGrp="1"/>
          </p:cNvSpPr>
          <p:nvPr>
            <p:ph type="subTitle" idx="1"/>
          </p:nvPr>
        </p:nvSpPr>
        <p:spPr>
          <a:xfrm>
            <a:off x="1182600" y="2775428"/>
            <a:ext cx="6778800" cy="792599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Source Sans Pro Light"/>
              <a:buNone/>
              <a:defRPr>
                <a:latin typeface="Source Sans Pro Light"/>
                <a:ea typeface="Source Sans Pro Light"/>
                <a:cs typeface="Source Sans Pro Light"/>
                <a:sym typeface="Source Sans Pro Light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9pPr>
          </a:lstStyle>
          <a:p>
            <a:endParaRPr/>
          </a:p>
        </p:txBody>
      </p:sp>
      <p:sp>
        <p:nvSpPr>
          <p:cNvPr id="12" name="Shape 12"/>
          <p:cNvSpPr txBox="1">
            <a:spLocks noGrp="1"/>
          </p:cNvSpPr>
          <p:nvPr>
            <p:ph type="sldNum" idx="12"/>
          </p:nvPr>
        </p:nvSpPr>
        <p:spPr>
          <a:xfrm>
            <a:off x="8472457" y="4678281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Main point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Shape 50"/>
          <p:cNvSpPr txBox="1">
            <a:spLocks noGrp="1"/>
          </p:cNvSpPr>
          <p:nvPr>
            <p:ph type="title"/>
          </p:nvPr>
        </p:nvSpPr>
        <p:spPr>
          <a:xfrm>
            <a:off x="490250" y="353643"/>
            <a:ext cx="6367800" cy="40908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 rtl="0">
              <a:spcBef>
                <a:spcPts val="0"/>
              </a:spcBef>
              <a:buSzPct val="100000"/>
              <a:defRPr sz="4800"/>
            </a:lvl1pPr>
            <a:lvl2pPr lvl="1" rtl="0">
              <a:spcBef>
                <a:spcPts val="0"/>
              </a:spcBef>
              <a:buSzPct val="100000"/>
              <a:defRPr sz="4800"/>
            </a:lvl2pPr>
            <a:lvl3pPr lvl="2" rtl="0">
              <a:spcBef>
                <a:spcPts val="0"/>
              </a:spcBef>
              <a:buSzPct val="100000"/>
              <a:defRPr sz="4800"/>
            </a:lvl3pPr>
            <a:lvl4pPr lvl="3" rtl="0">
              <a:spcBef>
                <a:spcPts val="0"/>
              </a:spcBef>
              <a:buSzPct val="100000"/>
              <a:defRPr sz="4800"/>
            </a:lvl4pPr>
            <a:lvl5pPr lvl="4" rtl="0">
              <a:spcBef>
                <a:spcPts val="0"/>
              </a:spcBef>
              <a:buSzPct val="100000"/>
              <a:defRPr sz="4800"/>
            </a:lvl5pPr>
            <a:lvl6pPr lvl="5" rtl="0">
              <a:spcBef>
                <a:spcPts val="0"/>
              </a:spcBef>
              <a:buSzPct val="100000"/>
              <a:defRPr sz="4800"/>
            </a:lvl6pPr>
            <a:lvl7pPr lvl="6" rtl="0">
              <a:spcBef>
                <a:spcPts val="0"/>
              </a:spcBef>
              <a:buSzPct val="100000"/>
              <a:defRPr sz="4800"/>
            </a:lvl7pPr>
            <a:lvl8pPr lvl="7" rtl="0">
              <a:spcBef>
                <a:spcPts val="0"/>
              </a:spcBef>
              <a:buSzPct val="100000"/>
              <a:defRPr sz="4800"/>
            </a:lvl8pPr>
            <a:lvl9pPr lvl="8" rtl="0">
              <a:spcBef>
                <a:spcPts val="0"/>
              </a:spcBef>
              <a:buSzPct val="100000"/>
              <a:defRPr sz="4800"/>
            </a:lvl9pPr>
          </a:lstStyle>
          <a:p>
            <a:endParaRPr/>
          </a:p>
        </p:txBody>
      </p:sp>
      <p:sp>
        <p:nvSpPr>
          <p:cNvPr id="51" name="Shape 51"/>
          <p:cNvSpPr txBox="1">
            <a:spLocks noGrp="1"/>
          </p:cNvSpPr>
          <p:nvPr>
            <p:ph type="sldNum" idx="12"/>
          </p:nvPr>
        </p:nvSpPr>
        <p:spPr>
          <a:xfrm>
            <a:off x="8472457" y="4678281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ection title and description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Shape 53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 algn="ctr" rtl="0">
              <a:spcBef>
                <a:spcPts val="0"/>
              </a:spcBef>
              <a:buSzPct val="100000"/>
              <a:defRPr sz="4200"/>
            </a:lvl1pPr>
            <a:lvl2pPr lvl="1" algn="ctr" rtl="0">
              <a:spcBef>
                <a:spcPts val="0"/>
              </a:spcBef>
              <a:buSzPct val="100000"/>
              <a:defRPr sz="4200"/>
            </a:lvl2pPr>
            <a:lvl3pPr lvl="2" algn="ctr" rtl="0">
              <a:spcBef>
                <a:spcPts val="0"/>
              </a:spcBef>
              <a:buSzPct val="100000"/>
              <a:defRPr sz="4200"/>
            </a:lvl3pPr>
            <a:lvl4pPr lvl="3" algn="ctr" rtl="0">
              <a:spcBef>
                <a:spcPts val="0"/>
              </a:spcBef>
              <a:buSzPct val="100000"/>
              <a:defRPr sz="4200"/>
            </a:lvl4pPr>
            <a:lvl5pPr lvl="4" algn="ctr" rtl="0">
              <a:spcBef>
                <a:spcPts val="0"/>
              </a:spcBef>
              <a:buSzPct val="100000"/>
              <a:defRPr sz="4200"/>
            </a:lvl5pPr>
            <a:lvl6pPr lvl="5" algn="ctr" rtl="0">
              <a:spcBef>
                <a:spcPts val="0"/>
              </a:spcBef>
              <a:buSzPct val="100000"/>
              <a:defRPr sz="4200"/>
            </a:lvl6pPr>
            <a:lvl7pPr lvl="6" algn="ctr" rtl="0">
              <a:spcBef>
                <a:spcPts val="0"/>
              </a:spcBef>
              <a:buSzPct val="100000"/>
              <a:defRPr sz="4200"/>
            </a:lvl7pPr>
            <a:lvl8pPr lvl="7" algn="ctr" rtl="0">
              <a:spcBef>
                <a:spcPts val="0"/>
              </a:spcBef>
              <a:buSzPct val="100000"/>
              <a:defRPr sz="4200"/>
            </a:lvl8pPr>
            <a:lvl9pPr lvl="8" algn="ctr" rtl="0">
              <a:spcBef>
                <a:spcPts val="0"/>
              </a:spcBef>
              <a:buSzPct val="100000"/>
              <a:defRPr sz="4200"/>
            </a:lvl9pPr>
          </a:lstStyle>
          <a:p>
            <a:endParaRPr/>
          </a:p>
        </p:txBody>
      </p:sp>
      <p:sp>
        <p:nvSpPr>
          <p:cNvPr id="54" name="Shape 54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100"/>
            </a:lvl9pPr>
          </a:lstStyle>
          <a:p>
            <a:endParaRPr/>
          </a:p>
        </p:txBody>
      </p:sp>
      <p:sp>
        <p:nvSpPr>
          <p:cNvPr id="55" name="Shape 55"/>
          <p:cNvSpPr txBox="1">
            <a:spLocks noGrp="1"/>
          </p:cNvSpPr>
          <p:nvPr>
            <p:ph type="sldNum" idx="12"/>
          </p:nvPr>
        </p:nvSpPr>
        <p:spPr>
          <a:xfrm>
            <a:off x="8472457" y="4678281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aption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Shape 57"/>
          <p:cNvSpPr txBox="1">
            <a:spLocks noGrp="1"/>
          </p:cNvSpPr>
          <p:nvPr>
            <p:ph type="body" idx="1"/>
          </p:nvPr>
        </p:nvSpPr>
        <p:spPr>
          <a:xfrm>
            <a:off x="311700" y="4134075"/>
            <a:ext cx="5998800" cy="6051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/>
            </a:lvl1pPr>
          </a:lstStyle>
          <a:p>
            <a:endParaRPr/>
          </a:p>
        </p:txBody>
      </p:sp>
      <p:sp>
        <p:nvSpPr>
          <p:cNvPr id="58" name="Shape 58"/>
          <p:cNvSpPr txBox="1">
            <a:spLocks noGrp="1"/>
          </p:cNvSpPr>
          <p:nvPr>
            <p:ph type="sldNum" idx="12"/>
          </p:nvPr>
        </p:nvSpPr>
        <p:spPr>
          <a:xfrm>
            <a:off x="8472457" y="4678281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Big number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Shape 60"/>
          <p:cNvSpPr txBox="1">
            <a:spLocks noGrp="1"/>
          </p:cNvSpPr>
          <p:nvPr>
            <p:ph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 algn="ctr" rtl="0">
              <a:spcBef>
                <a:spcPts val="0"/>
              </a:spcBef>
              <a:buSzPct val="100000"/>
              <a:defRPr sz="12000"/>
            </a:lvl1pPr>
            <a:lvl2pPr lvl="1" algn="ctr" rtl="0">
              <a:spcBef>
                <a:spcPts val="0"/>
              </a:spcBef>
              <a:buSzPct val="100000"/>
              <a:defRPr sz="12000"/>
            </a:lvl2pPr>
            <a:lvl3pPr lvl="2" algn="ctr" rtl="0">
              <a:spcBef>
                <a:spcPts val="0"/>
              </a:spcBef>
              <a:buSzPct val="100000"/>
              <a:defRPr sz="12000"/>
            </a:lvl3pPr>
            <a:lvl4pPr lvl="3" algn="ctr" rtl="0">
              <a:spcBef>
                <a:spcPts val="0"/>
              </a:spcBef>
              <a:buSzPct val="100000"/>
              <a:defRPr sz="12000"/>
            </a:lvl4pPr>
            <a:lvl5pPr lvl="4" algn="ctr" rtl="0">
              <a:spcBef>
                <a:spcPts val="0"/>
              </a:spcBef>
              <a:buSzPct val="100000"/>
              <a:defRPr sz="12000"/>
            </a:lvl5pPr>
            <a:lvl6pPr lvl="5" algn="ctr" rtl="0">
              <a:spcBef>
                <a:spcPts val="0"/>
              </a:spcBef>
              <a:buSzPct val="100000"/>
              <a:defRPr sz="12000"/>
            </a:lvl6pPr>
            <a:lvl7pPr lvl="6" algn="ctr" rtl="0">
              <a:spcBef>
                <a:spcPts val="0"/>
              </a:spcBef>
              <a:buSzPct val="100000"/>
              <a:defRPr sz="12000"/>
            </a:lvl7pPr>
            <a:lvl8pPr lvl="7" algn="ctr" rtl="0">
              <a:spcBef>
                <a:spcPts val="0"/>
              </a:spcBef>
              <a:buSzPct val="100000"/>
              <a:defRPr sz="12000"/>
            </a:lvl8pPr>
            <a:lvl9pPr lvl="8" algn="ctr" rtl="0">
              <a:spcBef>
                <a:spcPts val="0"/>
              </a:spcBef>
              <a:buSzPct val="100000"/>
              <a:defRPr sz="12000"/>
            </a:lvl9pPr>
          </a:lstStyle>
          <a:p>
            <a:endParaRPr/>
          </a:p>
        </p:txBody>
      </p:sp>
      <p:sp>
        <p:nvSpPr>
          <p:cNvPr id="61" name="Shape 6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algn="ctr" rtl="0">
              <a:spcBef>
                <a:spcPts val="0"/>
              </a:spcBef>
              <a:defRPr/>
            </a:lvl1pPr>
            <a:lvl2pPr lvl="1" algn="ctr" rtl="0">
              <a:spcBef>
                <a:spcPts val="0"/>
              </a:spcBef>
              <a:defRPr/>
            </a:lvl2pPr>
            <a:lvl3pPr lvl="2" algn="ctr" rtl="0">
              <a:spcBef>
                <a:spcPts val="0"/>
              </a:spcBef>
              <a:defRPr/>
            </a:lvl3pPr>
            <a:lvl4pPr lvl="3" algn="ctr" rtl="0">
              <a:spcBef>
                <a:spcPts val="0"/>
              </a:spcBef>
              <a:defRPr/>
            </a:lvl4pPr>
            <a:lvl5pPr lvl="4" algn="ctr" rtl="0">
              <a:spcBef>
                <a:spcPts val="0"/>
              </a:spcBef>
              <a:defRPr/>
            </a:lvl5pPr>
            <a:lvl6pPr lvl="5" algn="ctr" rtl="0">
              <a:spcBef>
                <a:spcPts val="0"/>
              </a:spcBef>
              <a:defRPr/>
            </a:lvl6pPr>
            <a:lvl7pPr lvl="6" algn="ctr" rtl="0">
              <a:spcBef>
                <a:spcPts val="0"/>
              </a:spcBef>
              <a:defRPr/>
            </a:lvl7pPr>
            <a:lvl8pPr lvl="7" algn="ctr" rtl="0">
              <a:spcBef>
                <a:spcPts val="0"/>
              </a:spcBef>
              <a:defRPr/>
            </a:lvl8pPr>
            <a:lvl9pPr lvl="8" algn="ctr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62" name="Shape 62"/>
          <p:cNvSpPr txBox="1">
            <a:spLocks noGrp="1"/>
          </p:cNvSpPr>
          <p:nvPr>
            <p:ph type="sldNum" idx="12"/>
          </p:nvPr>
        </p:nvSpPr>
        <p:spPr>
          <a:xfrm>
            <a:off x="8472457" y="4678281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slide 1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hape 14"/>
          <p:cNvSpPr txBox="1">
            <a:spLocks noGrp="1"/>
          </p:cNvSpPr>
          <p:nvPr>
            <p:ph type="ctrTitle"/>
          </p:nvPr>
        </p:nvSpPr>
        <p:spPr>
          <a:xfrm>
            <a:off x="311708" y="636005"/>
            <a:ext cx="8520600" cy="20526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 algn="ctr" rtl="0">
              <a:spcBef>
                <a:spcPts val="0"/>
              </a:spcBef>
              <a:buSzPct val="100000"/>
              <a:defRPr sz="5200"/>
            </a:lvl1pPr>
            <a:lvl2pPr lvl="1" algn="ctr" rtl="0">
              <a:spcBef>
                <a:spcPts val="0"/>
              </a:spcBef>
              <a:buSzPct val="100000"/>
              <a:defRPr sz="5200"/>
            </a:lvl2pPr>
            <a:lvl3pPr lvl="2" algn="ctr" rtl="0">
              <a:spcBef>
                <a:spcPts val="0"/>
              </a:spcBef>
              <a:buSzPct val="100000"/>
              <a:defRPr sz="5200"/>
            </a:lvl3pPr>
            <a:lvl4pPr lvl="3" algn="ctr" rtl="0">
              <a:spcBef>
                <a:spcPts val="0"/>
              </a:spcBef>
              <a:buSzPct val="100000"/>
              <a:defRPr sz="5200"/>
            </a:lvl4pPr>
            <a:lvl5pPr lvl="4" algn="ctr" rtl="0">
              <a:spcBef>
                <a:spcPts val="0"/>
              </a:spcBef>
              <a:buSzPct val="100000"/>
              <a:defRPr sz="5200"/>
            </a:lvl5pPr>
            <a:lvl6pPr lvl="5" algn="ctr" rtl="0">
              <a:spcBef>
                <a:spcPts val="0"/>
              </a:spcBef>
              <a:buSzPct val="100000"/>
              <a:defRPr sz="5200"/>
            </a:lvl6pPr>
            <a:lvl7pPr lvl="6" algn="ctr" rtl="0">
              <a:spcBef>
                <a:spcPts val="0"/>
              </a:spcBef>
              <a:buSzPct val="100000"/>
              <a:defRPr sz="5200"/>
            </a:lvl7pPr>
            <a:lvl8pPr lvl="7" algn="ctr" rtl="0">
              <a:spcBef>
                <a:spcPts val="0"/>
              </a:spcBef>
              <a:buSzPct val="100000"/>
              <a:defRPr sz="5200"/>
            </a:lvl8pPr>
            <a:lvl9pPr lvl="8" algn="ctr" rtl="0">
              <a:spcBef>
                <a:spcPts val="0"/>
              </a:spcBef>
              <a:buSzPct val="100000"/>
              <a:defRPr sz="5200"/>
            </a:lvl9pPr>
          </a:lstStyle>
          <a:p>
            <a:endParaRPr/>
          </a:p>
        </p:txBody>
      </p:sp>
      <p:sp>
        <p:nvSpPr>
          <p:cNvPr id="15" name="Shape 15"/>
          <p:cNvSpPr txBox="1">
            <a:spLocks noGrp="1"/>
          </p:cNvSpPr>
          <p:nvPr>
            <p:ph type="subTitle" idx="1"/>
          </p:nvPr>
        </p:nvSpPr>
        <p:spPr>
          <a:xfrm>
            <a:off x="311700" y="2725555"/>
            <a:ext cx="8520600" cy="792599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ct val="100000"/>
              <a:buNone/>
              <a:defRPr sz="2800"/>
            </a:lvl9pPr>
          </a:lstStyle>
          <a:p>
            <a:endParaRPr/>
          </a:p>
        </p:txBody>
      </p:sp>
      <p:sp>
        <p:nvSpPr>
          <p:cNvPr id="16" name="Shape 16"/>
          <p:cNvSpPr txBox="1">
            <a:spLocks noGrp="1"/>
          </p:cNvSpPr>
          <p:nvPr>
            <p:ph type="sldNum" idx="12"/>
          </p:nvPr>
        </p:nvSpPr>
        <p:spPr>
          <a:xfrm>
            <a:off x="8472457" y="4678281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>
  <p:cSld name="Section header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Shape 18"/>
          <p:cNvSpPr txBox="1">
            <a:spLocks noGrp="1"/>
          </p:cNvSpPr>
          <p:nvPr>
            <p:ph type="title"/>
          </p:nvPr>
        </p:nvSpPr>
        <p:spPr>
          <a:xfrm>
            <a:off x="311700" y="1843235"/>
            <a:ext cx="8520600" cy="841800"/>
          </a:xfrm>
          <a:prstGeom prst="rect">
            <a:avLst/>
          </a:prstGeom>
        </p:spPr>
        <p:txBody>
          <a:bodyPr lIns="91425" tIns="91425" rIns="91425" bIns="91425" anchor="ctr" anchorCtr="0"/>
          <a:lstStyle>
            <a:lvl1pPr lvl="0" algn="ctr" rtl="0">
              <a:spcBef>
                <a:spcPts val="0"/>
              </a:spcBef>
              <a:buSzPct val="100000"/>
              <a:defRPr sz="3600"/>
            </a:lvl1pPr>
            <a:lvl2pPr lvl="1" algn="ctr" rtl="0">
              <a:spcBef>
                <a:spcPts val="0"/>
              </a:spcBef>
              <a:buSzPct val="100000"/>
              <a:defRPr sz="3600"/>
            </a:lvl2pPr>
            <a:lvl3pPr lvl="2" algn="ctr" rtl="0">
              <a:spcBef>
                <a:spcPts val="0"/>
              </a:spcBef>
              <a:buSzPct val="100000"/>
              <a:defRPr sz="3600"/>
            </a:lvl3pPr>
            <a:lvl4pPr lvl="3" algn="ctr" rtl="0">
              <a:spcBef>
                <a:spcPts val="0"/>
              </a:spcBef>
              <a:buSzPct val="100000"/>
              <a:defRPr sz="3600"/>
            </a:lvl4pPr>
            <a:lvl5pPr lvl="4" algn="ctr" rtl="0">
              <a:spcBef>
                <a:spcPts val="0"/>
              </a:spcBef>
              <a:buSzPct val="100000"/>
              <a:defRPr sz="3600"/>
            </a:lvl5pPr>
            <a:lvl6pPr lvl="5" algn="ctr" rtl="0">
              <a:spcBef>
                <a:spcPts val="0"/>
              </a:spcBef>
              <a:buSzPct val="100000"/>
              <a:defRPr sz="3600"/>
            </a:lvl6pPr>
            <a:lvl7pPr lvl="6" algn="ctr" rtl="0">
              <a:spcBef>
                <a:spcPts val="0"/>
              </a:spcBef>
              <a:buSzPct val="100000"/>
              <a:defRPr sz="3600"/>
            </a:lvl7pPr>
            <a:lvl8pPr lvl="7" algn="ctr" rtl="0">
              <a:spcBef>
                <a:spcPts val="0"/>
              </a:spcBef>
              <a:buSzPct val="100000"/>
              <a:defRPr sz="3600"/>
            </a:lvl8pPr>
            <a:lvl9pPr lvl="8" algn="ctr" rtl="0">
              <a:spcBef>
                <a:spcPts val="0"/>
              </a:spcBef>
              <a:buSzPct val="100000"/>
              <a:defRPr sz="3600"/>
            </a:lvl9pPr>
          </a:lstStyle>
          <a:p>
            <a:endParaRPr/>
          </a:p>
        </p:txBody>
      </p:sp>
      <p:sp>
        <p:nvSpPr>
          <p:cNvPr id="19" name="Shape 19"/>
          <p:cNvSpPr txBox="1">
            <a:spLocks noGrp="1"/>
          </p:cNvSpPr>
          <p:nvPr>
            <p:ph type="sldNum" idx="12"/>
          </p:nvPr>
        </p:nvSpPr>
        <p:spPr>
          <a:xfrm>
            <a:off x="8472457" y="4678281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and body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2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rtl="0">
              <a:spcBef>
                <a:spcPts val="0"/>
              </a:spcBef>
              <a:defRPr/>
            </a:lvl1pPr>
            <a:lvl2pPr lvl="1" rtl="0">
              <a:spcBef>
                <a:spcPts val="0"/>
              </a:spcBef>
              <a:defRPr/>
            </a:lvl2pPr>
            <a:lvl3pPr lvl="2" rtl="0">
              <a:spcBef>
                <a:spcPts val="0"/>
              </a:spcBef>
              <a:defRPr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2" name="Shape 22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rtl="0">
              <a:spcBef>
                <a:spcPts val="0"/>
              </a:spcBef>
              <a:buFont typeface="Source Sans Pro Light"/>
              <a:defRPr>
                <a:latin typeface="Source Sans Pro Light"/>
                <a:ea typeface="Source Sans Pro Light"/>
                <a:cs typeface="Source Sans Pro Light"/>
                <a:sym typeface="Source Sans Pro Light"/>
              </a:defRPr>
            </a:lvl1pPr>
            <a:lvl2pPr lvl="1" rtl="0">
              <a:spcBef>
                <a:spcPts val="0"/>
              </a:spcBef>
              <a:buFont typeface="Source Sans Pro Light"/>
              <a:defRPr>
                <a:latin typeface="Source Sans Pro Light"/>
                <a:ea typeface="Source Sans Pro Light"/>
                <a:cs typeface="Source Sans Pro Light"/>
                <a:sym typeface="Source Sans Pro Light"/>
              </a:defRPr>
            </a:lvl2pPr>
            <a:lvl3pPr lvl="2" rtl="0">
              <a:spcBef>
                <a:spcPts val="0"/>
              </a:spcBef>
              <a:buFont typeface="Source Sans Pro Light"/>
              <a:defRPr>
                <a:latin typeface="Source Sans Pro Light"/>
                <a:ea typeface="Source Sans Pro Light"/>
                <a:cs typeface="Source Sans Pro Light"/>
                <a:sym typeface="Source Sans Pro Light"/>
              </a:defRPr>
            </a:lvl3pPr>
            <a:lvl4pPr lvl="3" rtl="0">
              <a:spcBef>
                <a:spcPts val="0"/>
              </a:spcBef>
              <a:buFont typeface="Source Sans Pro Light"/>
              <a:defRPr>
                <a:latin typeface="Source Sans Pro Light"/>
                <a:ea typeface="Source Sans Pro Light"/>
                <a:cs typeface="Source Sans Pro Light"/>
                <a:sym typeface="Source Sans Pro Light"/>
              </a:defRPr>
            </a:lvl4pPr>
            <a:lvl5pPr lvl="4" rtl="0">
              <a:spcBef>
                <a:spcPts val="0"/>
              </a:spcBef>
              <a:buFont typeface="Source Sans Pro Light"/>
              <a:defRPr>
                <a:latin typeface="Source Sans Pro Light"/>
                <a:ea typeface="Source Sans Pro Light"/>
                <a:cs typeface="Source Sans Pro Light"/>
                <a:sym typeface="Source Sans Pro Light"/>
              </a:defRPr>
            </a:lvl5pPr>
            <a:lvl6pPr lvl="5" rtl="0">
              <a:spcBef>
                <a:spcPts val="0"/>
              </a:spcBef>
              <a:buFont typeface="Source Sans Pro Light"/>
              <a:defRPr>
                <a:latin typeface="Source Sans Pro Light"/>
                <a:ea typeface="Source Sans Pro Light"/>
                <a:cs typeface="Source Sans Pro Light"/>
                <a:sym typeface="Source Sans Pro Light"/>
              </a:defRPr>
            </a:lvl6pPr>
            <a:lvl7pPr lvl="6" rtl="0">
              <a:spcBef>
                <a:spcPts val="0"/>
              </a:spcBef>
              <a:buFont typeface="Source Sans Pro Light"/>
              <a:defRPr>
                <a:latin typeface="Source Sans Pro Light"/>
                <a:ea typeface="Source Sans Pro Light"/>
                <a:cs typeface="Source Sans Pro Light"/>
                <a:sym typeface="Source Sans Pro Light"/>
              </a:defRPr>
            </a:lvl7pPr>
            <a:lvl8pPr lvl="7" rtl="0">
              <a:spcBef>
                <a:spcPts val="0"/>
              </a:spcBef>
              <a:buFont typeface="Source Sans Pro Light"/>
              <a:defRPr>
                <a:latin typeface="Source Sans Pro Light"/>
                <a:ea typeface="Source Sans Pro Light"/>
                <a:cs typeface="Source Sans Pro Light"/>
                <a:sym typeface="Source Sans Pro Light"/>
              </a:defRPr>
            </a:lvl8pPr>
            <a:lvl9pPr lvl="8" rtl="0">
              <a:spcBef>
                <a:spcPts val="0"/>
              </a:spcBef>
              <a:buFont typeface="Source Sans Pro Light"/>
              <a:defRPr>
                <a:latin typeface="Source Sans Pro Light"/>
                <a:ea typeface="Source Sans Pro Light"/>
                <a:cs typeface="Source Sans Pro Light"/>
                <a:sym typeface="Source Sans Pro Light"/>
              </a:defRPr>
            </a:lvl9pPr>
          </a:lstStyle>
          <a:p>
            <a:endParaRPr/>
          </a:p>
        </p:txBody>
      </p:sp>
      <p:sp>
        <p:nvSpPr>
          <p:cNvPr id="23" name="Shape 23"/>
          <p:cNvSpPr txBox="1">
            <a:spLocks noGrp="1"/>
          </p:cNvSpPr>
          <p:nvPr>
            <p:ph type="sldNum" idx="12"/>
          </p:nvPr>
        </p:nvSpPr>
        <p:spPr>
          <a:xfrm>
            <a:off x="8472457" y="4678404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ompany facts (only)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Shape 2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rtl="0">
              <a:spcBef>
                <a:spcPts val="0"/>
              </a:spcBef>
              <a:defRPr/>
            </a:lvl1pPr>
            <a:lvl2pPr lvl="1" rtl="0">
              <a:spcBef>
                <a:spcPts val="0"/>
              </a:spcBef>
              <a:defRPr/>
            </a:lvl2pPr>
            <a:lvl3pPr lvl="2" rtl="0">
              <a:spcBef>
                <a:spcPts val="0"/>
              </a:spcBef>
              <a:defRPr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6" name="Shape 26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277200" cy="34164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rtl="0">
              <a:spcBef>
                <a:spcPts val="0"/>
              </a:spcBef>
              <a:buFont typeface="Source Sans Pro Light"/>
              <a:defRPr>
                <a:latin typeface="Source Sans Pro Light"/>
                <a:ea typeface="Source Sans Pro Light"/>
                <a:cs typeface="Source Sans Pro Light"/>
                <a:sym typeface="Source Sans Pro Light"/>
              </a:defRPr>
            </a:lvl1pPr>
            <a:lvl2pPr lvl="1" rtl="0">
              <a:spcBef>
                <a:spcPts val="0"/>
              </a:spcBef>
              <a:buFont typeface="Source Sans Pro Light"/>
              <a:defRPr>
                <a:latin typeface="Source Sans Pro Light"/>
                <a:ea typeface="Source Sans Pro Light"/>
                <a:cs typeface="Source Sans Pro Light"/>
                <a:sym typeface="Source Sans Pro Light"/>
              </a:defRPr>
            </a:lvl2pPr>
            <a:lvl3pPr lvl="2" rtl="0">
              <a:spcBef>
                <a:spcPts val="0"/>
              </a:spcBef>
              <a:buFont typeface="Source Sans Pro Light"/>
              <a:defRPr>
                <a:latin typeface="Source Sans Pro Light"/>
                <a:ea typeface="Source Sans Pro Light"/>
                <a:cs typeface="Source Sans Pro Light"/>
                <a:sym typeface="Source Sans Pro Light"/>
              </a:defRPr>
            </a:lvl3pPr>
            <a:lvl4pPr lvl="3" rtl="0">
              <a:spcBef>
                <a:spcPts val="0"/>
              </a:spcBef>
              <a:buFont typeface="Source Sans Pro Light"/>
              <a:defRPr>
                <a:latin typeface="Source Sans Pro Light"/>
                <a:ea typeface="Source Sans Pro Light"/>
                <a:cs typeface="Source Sans Pro Light"/>
                <a:sym typeface="Source Sans Pro Light"/>
              </a:defRPr>
            </a:lvl4pPr>
            <a:lvl5pPr lvl="4" rtl="0">
              <a:spcBef>
                <a:spcPts val="0"/>
              </a:spcBef>
              <a:buFont typeface="Source Sans Pro Light"/>
              <a:defRPr>
                <a:latin typeface="Source Sans Pro Light"/>
                <a:ea typeface="Source Sans Pro Light"/>
                <a:cs typeface="Source Sans Pro Light"/>
                <a:sym typeface="Source Sans Pro Light"/>
              </a:defRPr>
            </a:lvl5pPr>
            <a:lvl6pPr lvl="5" rtl="0">
              <a:spcBef>
                <a:spcPts val="0"/>
              </a:spcBef>
              <a:buFont typeface="Source Sans Pro Light"/>
              <a:defRPr>
                <a:latin typeface="Source Sans Pro Light"/>
                <a:ea typeface="Source Sans Pro Light"/>
                <a:cs typeface="Source Sans Pro Light"/>
                <a:sym typeface="Source Sans Pro Light"/>
              </a:defRPr>
            </a:lvl6pPr>
            <a:lvl7pPr lvl="6" rtl="0">
              <a:spcBef>
                <a:spcPts val="0"/>
              </a:spcBef>
              <a:buFont typeface="Source Sans Pro Light"/>
              <a:defRPr>
                <a:latin typeface="Source Sans Pro Light"/>
                <a:ea typeface="Source Sans Pro Light"/>
                <a:cs typeface="Source Sans Pro Light"/>
                <a:sym typeface="Source Sans Pro Light"/>
              </a:defRPr>
            </a:lvl7pPr>
            <a:lvl8pPr lvl="7" rtl="0">
              <a:spcBef>
                <a:spcPts val="0"/>
              </a:spcBef>
              <a:buFont typeface="Source Sans Pro Light"/>
              <a:defRPr>
                <a:latin typeface="Source Sans Pro Light"/>
                <a:ea typeface="Source Sans Pro Light"/>
                <a:cs typeface="Source Sans Pro Light"/>
                <a:sym typeface="Source Sans Pro Light"/>
              </a:defRPr>
            </a:lvl8pPr>
            <a:lvl9pPr lvl="8" rtl="0">
              <a:spcBef>
                <a:spcPts val="0"/>
              </a:spcBef>
              <a:buFont typeface="Source Sans Pro Light"/>
              <a:defRPr>
                <a:latin typeface="Source Sans Pro Light"/>
                <a:ea typeface="Source Sans Pro Light"/>
                <a:cs typeface="Source Sans Pro Light"/>
                <a:sym typeface="Source Sans Pro Light"/>
              </a:defRPr>
            </a:lvl9pPr>
          </a:lstStyle>
          <a:p>
            <a:endParaRPr/>
          </a:p>
        </p:txBody>
      </p:sp>
      <p:sp>
        <p:nvSpPr>
          <p:cNvPr id="27" name="Shape 27"/>
          <p:cNvSpPr txBox="1">
            <a:spLocks noGrp="1"/>
          </p:cNvSpPr>
          <p:nvPr>
            <p:ph type="sldNum" idx="12"/>
          </p:nvPr>
        </p:nvSpPr>
        <p:spPr>
          <a:xfrm>
            <a:off x="8472457" y="4678404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and call ou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15162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rtl="0">
              <a:spcBef>
                <a:spcPts val="0"/>
              </a:spcBef>
              <a:defRPr/>
            </a:lvl1pPr>
            <a:lvl2pPr lvl="1" rtl="0">
              <a:spcBef>
                <a:spcPts val="0"/>
              </a:spcBef>
              <a:defRPr/>
            </a:lvl2pPr>
            <a:lvl3pPr lvl="2" rtl="0">
              <a:spcBef>
                <a:spcPts val="0"/>
              </a:spcBef>
              <a:defRPr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30" name="Shape 30"/>
          <p:cNvSpPr/>
          <p:nvPr/>
        </p:nvSpPr>
        <p:spPr>
          <a:xfrm>
            <a:off x="311700" y="2889850"/>
            <a:ext cx="8520600" cy="1564200"/>
          </a:xfrm>
          <a:prstGeom prst="rect">
            <a:avLst/>
          </a:prstGeom>
          <a:noFill/>
          <a:ln w="19050" cap="flat" cmpd="sng">
            <a:solidFill>
              <a:srgbClr val="D7E3E9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endParaRPr/>
          </a:p>
        </p:txBody>
      </p:sp>
      <p:sp>
        <p:nvSpPr>
          <p:cNvPr id="31" name="Shape 3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rtl="0">
              <a:spcBef>
                <a:spcPts val="0"/>
              </a:spcBef>
              <a:defRPr/>
            </a:lvl1pPr>
            <a:lvl2pPr lvl="1" rtl="0">
              <a:spcBef>
                <a:spcPts val="0"/>
              </a:spcBef>
              <a:defRPr/>
            </a:lvl2pPr>
            <a:lvl3pPr lvl="2" rtl="0">
              <a:spcBef>
                <a:spcPts val="0"/>
              </a:spcBef>
              <a:defRPr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32" name="Shape 32"/>
          <p:cNvSpPr txBox="1">
            <a:spLocks noGrp="1"/>
          </p:cNvSpPr>
          <p:nvPr>
            <p:ph type="sldNum" idx="12"/>
          </p:nvPr>
        </p:nvSpPr>
        <p:spPr>
          <a:xfrm>
            <a:off x="8472457" y="4678404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  <p:sp>
        <p:nvSpPr>
          <p:cNvPr id="33" name="Shape 33"/>
          <p:cNvSpPr txBox="1">
            <a:spLocks noGrp="1"/>
          </p:cNvSpPr>
          <p:nvPr>
            <p:ph type="body" idx="2"/>
          </p:nvPr>
        </p:nvSpPr>
        <p:spPr>
          <a:xfrm>
            <a:off x="424305" y="3169222"/>
            <a:ext cx="2631600" cy="4215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rtl="0">
              <a:spcBef>
                <a:spcPts val="0"/>
              </a:spcBef>
              <a:buChar char="●"/>
              <a:defRPr/>
            </a:lvl1pPr>
            <a:lvl2pPr lvl="1" rtl="0">
              <a:spcBef>
                <a:spcPts val="0"/>
              </a:spcBef>
              <a:buChar char="○"/>
              <a:defRPr/>
            </a:lvl2pPr>
            <a:lvl3pPr lvl="2" rtl="0">
              <a:spcBef>
                <a:spcPts val="0"/>
              </a:spcBef>
              <a:buChar char="■"/>
              <a:defRPr/>
            </a:lvl3pPr>
            <a:lvl4pPr lvl="3" rtl="0">
              <a:spcBef>
                <a:spcPts val="0"/>
              </a:spcBef>
              <a:buChar char="●"/>
              <a:defRPr/>
            </a:lvl4pPr>
            <a:lvl5pPr lvl="4" rtl="0">
              <a:spcBef>
                <a:spcPts val="0"/>
              </a:spcBef>
              <a:buChar char="○"/>
              <a:defRPr/>
            </a:lvl5pPr>
            <a:lvl6pPr lvl="5" rtl="0">
              <a:spcBef>
                <a:spcPts val="0"/>
              </a:spcBef>
              <a:buChar char="■"/>
              <a:defRPr/>
            </a:lvl6pPr>
            <a:lvl7pPr lvl="6" rtl="0">
              <a:spcBef>
                <a:spcPts val="0"/>
              </a:spcBef>
              <a:buChar char="●"/>
              <a:defRPr/>
            </a:lvl7pPr>
            <a:lvl8pPr lvl="7" rtl="0">
              <a:spcBef>
                <a:spcPts val="0"/>
              </a:spcBef>
              <a:buChar char="○"/>
              <a:defRPr/>
            </a:lvl8pPr>
            <a:lvl9pPr lvl="8" rtl="0">
              <a:spcBef>
                <a:spcPts val="0"/>
              </a:spcBef>
              <a:buChar char="■"/>
              <a:defRPr/>
            </a:lvl9pPr>
          </a:lstStyle>
          <a:p>
            <a:endParaRPr/>
          </a:p>
        </p:txBody>
      </p:sp>
      <p:sp>
        <p:nvSpPr>
          <p:cNvPr id="34" name="Shape 34"/>
          <p:cNvSpPr txBox="1">
            <a:spLocks noGrp="1"/>
          </p:cNvSpPr>
          <p:nvPr>
            <p:ph type="body" idx="3"/>
          </p:nvPr>
        </p:nvSpPr>
        <p:spPr>
          <a:xfrm>
            <a:off x="3211630" y="3169222"/>
            <a:ext cx="2631599" cy="4215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rtl="0">
              <a:spcBef>
                <a:spcPts val="0"/>
              </a:spcBef>
              <a:buChar char="●"/>
              <a:defRPr/>
            </a:lvl1pPr>
            <a:lvl2pPr lvl="1" rtl="0">
              <a:spcBef>
                <a:spcPts val="0"/>
              </a:spcBef>
              <a:buChar char="○"/>
              <a:defRPr/>
            </a:lvl2pPr>
            <a:lvl3pPr lvl="2" rtl="0">
              <a:spcBef>
                <a:spcPts val="0"/>
              </a:spcBef>
              <a:buChar char="■"/>
              <a:defRPr/>
            </a:lvl3pPr>
            <a:lvl4pPr lvl="3" rtl="0">
              <a:spcBef>
                <a:spcPts val="0"/>
              </a:spcBef>
              <a:buChar char="●"/>
              <a:defRPr/>
            </a:lvl4pPr>
            <a:lvl5pPr lvl="4" rtl="0">
              <a:spcBef>
                <a:spcPts val="0"/>
              </a:spcBef>
              <a:buChar char="○"/>
              <a:defRPr/>
            </a:lvl5pPr>
            <a:lvl6pPr lvl="5" rtl="0">
              <a:spcBef>
                <a:spcPts val="0"/>
              </a:spcBef>
              <a:buChar char="■"/>
              <a:defRPr/>
            </a:lvl6pPr>
            <a:lvl7pPr lvl="6" rtl="0">
              <a:spcBef>
                <a:spcPts val="0"/>
              </a:spcBef>
              <a:buChar char="●"/>
              <a:defRPr/>
            </a:lvl7pPr>
            <a:lvl8pPr lvl="7" rtl="0">
              <a:spcBef>
                <a:spcPts val="0"/>
              </a:spcBef>
              <a:buChar char="○"/>
              <a:defRPr/>
            </a:lvl8pPr>
            <a:lvl9pPr lvl="8" rtl="0">
              <a:spcBef>
                <a:spcPts val="0"/>
              </a:spcBef>
              <a:buChar char="■"/>
              <a:defRPr/>
            </a:lvl9pPr>
          </a:lstStyle>
          <a:p>
            <a:endParaRPr/>
          </a:p>
        </p:txBody>
      </p:sp>
      <p:sp>
        <p:nvSpPr>
          <p:cNvPr id="35" name="Shape 35"/>
          <p:cNvSpPr txBox="1">
            <a:spLocks noGrp="1"/>
          </p:cNvSpPr>
          <p:nvPr>
            <p:ph type="body" idx="4"/>
          </p:nvPr>
        </p:nvSpPr>
        <p:spPr>
          <a:xfrm>
            <a:off x="5961455" y="3169222"/>
            <a:ext cx="2631599" cy="4215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rtl="0">
              <a:spcBef>
                <a:spcPts val="0"/>
              </a:spcBef>
              <a:buChar char="●"/>
              <a:defRPr/>
            </a:lvl1pPr>
            <a:lvl2pPr lvl="1" rtl="0">
              <a:spcBef>
                <a:spcPts val="0"/>
              </a:spcBef>
              <a:buChar char="○"/>
              <a:defRPr/>
            </a:lvl2pPr>
            <a:lvl3pPr lvl="2" rtl="0">
              <a:spcBef>
                <a:spcPts val="0"/>
              </a:spcBef>
              <a:buChar char="■"/>
              <a:defRPr/>
            </a:lvl3pPr>
            <a:lvl4pPr lvl="3" rtl="0">
              <a:spcBef>
                <a:spcPts val="0"/>
              </a:spcBef>
              <a:buChar char="●"/>
              <a:defRPr/>
            </a:lvl4pPr>
            <a:lvl5pPr lvl="4" rtl="0">
              <a:spcBef>
                <a:spcPts val="0"/>
              </a:spcBef>
              <a:buChar char="○"/>
              <a:defRPr/>
            </a:lvl5pPr>
            <a:lvl6pPr lvl="5" rtl="0">
              <a:spcBef>
                <a:spcPts val="0"/>
              </a:spcBef>
              <a:buChar char="■"/>
              <a:defRPr/>
            </a:lvl6pPr>
            <a:lvl7pPr lvl="6" rtl="0">
              <a:spcBef>
                <a:spcPts val="0"/>
              </a:spcBef>
              <a:buChar char="●"/>
              <a:defRPr/>
            </a:lvl7pPr>
            <a:lvl8pPr lvl="7" rtl="0">
              <a:spcBef>
                <a:spcPts val="0"/>
              </a:spcBef>
              <a:buChar char="○"/>
              <a:defRPr/>
            </a:lvl8pPr>
            <a:lvl9pPr lvl="8" rtl="0">
              <a:spcBef>
                <a:spcPts val="0"/>
              </a:spcBef>
              <a:buChar char="■"/>
              <a:defRPr/>
            </a:lvl9pPr>
          </a:lstStyle>
          <a:p>
            <a:endParaRPr/>
          </a:p>
        </p:txBody>
      </p:sp>
      <p:sp>
        <p:nvSpPr>
          <p:cNvPr id="36" name="Shape 36"/>
          <p:cNvSpPr txBox="1">
            <a:spLocks noGrp="1"/>
          </p:cNvSpPr>
          <p:nvPr>
            <p:ph type="body" idx="5"/>
          </p:nvPr>
        </p:nvSpPr>
        <p:spPr>
          <a:xfrm>
            <a:off x="570450" y="2668650"/>
            <a:ext cx="1313100" cy="421500"/>
          </a:xfrm>
          <a:prstGeom prst="rect">
            <a:avLst/>
          </a:prstGeom>
          <a:solidFill>
            <a:srgbClr val="FFFFFF"/>
          </a:solidFill>
        </p:spPr>
        <p:txBody>
          <a:bodyPr lIns="91425" tIns="91425" rIns="91425" bIns="91425" anchor="t" anchorCtr="0"/>
          <a:lstStyle>
            <a:lvl1pPr lvl="0" rtl="0">
              <a:spcBef>
                <a:spcPts val="0"/>
              </a:spcBef>
              <a:buFont typeface="Source Sans Pro SemiBold"/>
              <a:defRPr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1pPr>
            <a:lvl2pPr lvl="1" rtl="0">
              <a:spcBef>
                <a:spcPts val="0"/>
              </a:spcBef>
              <a:buFont typeface="Source Sans Pro SemiBold"/>
              <a:defRPr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2pPr>
            <a:lvl3pPr lvl="2" rtl="0">
              <a:spcBef>
                <a:spcPts val="0"/>
              </a:spcBef>
              <a:buFont typeface="Source Sans Pro SemiBold"/>
              <a:defRPr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3pPr>
            <a:lvl4pPr lvl="3" rtl="0">
              <a:spcBef>
                <a:spcPts val="0"/>
              </a:spcBef>
              <a:buFont typeface="Source Sans Pro SemiBold"/>
              <a:defRPr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4pPr>
            <a:lvl5pPr lvl="4" rtl="0">
              <a:spcBef>
                <a:spcPts val="0"/>
              </a:spcBef>
              <a:buFont typeface="Source Sans Pro SemiBold"/>
              <a:defRPr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5pPr>
            <a:lvl6pPr lvl="5" rtl="0">
              <a:spcBef>
                <a:spcPts val="0"/>
              </a:spcBef>
              <a:buFont typeface="Source Sans Pro SemiBold"/>
              <a:defRPr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6pPr>
            <a:lvl7pPr lvl="6" rtl="0">
              <a:spcBef>
                <a:spcPts val="0"/>
              </a:spcBef>
              <a:buFont typeface="Source Sans Pro SemiBold"/>
              <a:defRPr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7pPr>
            <a:lvl8pPr lvl="7" rtl="0">
              <a:spcBef>
                <a:spcPts val="0"/>
              </a:spcBef>
              <a:buFont typeface="Source Sans Pro SemiBold"/>
              <a:defRPr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8pPr>
            <a:lvl9pPr lvl="8" rtl="0">
              <a:spcBef>
                <a:spcPts val="0"/>
              </a:spcBef>
              <a:buFont typeface="Source Sans Pro SemiBold"/>
              <a:defRPr>
                <a:latin typeface="Source Sans Pro SemiBold"/>
                <a:ea typeface="Source Sans Pro SemiBold"/>
                <a:cs typeface="Source Sans Pro SemiBold"/>
                <a:sym typeface="Source Sans Pro SemiBol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ColTx">
  <p:cSld name="Title and two columns"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Shape 3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rtl="0">
              <a:spcBef>
                <a:spcPts val="0"/>
              </a:spcBef>
              <a:defRPr/>
            </a:lvl1pPr>
            <a:lvl2pPr lvl="1" rtl="0">
              <a:spcBef>
                <a:spcPts val="0"/>
              </a:spcBef>
              <a:defRPr/>
            </a:lvl2pPr>
            <a:lvl3pPr lvl="2" rtl="0">
              <a:spcBef>
                <a:spcPts val="0"/>
              </a:spcBef>
              <a:defRPr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39" name="Shape 39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rtl="0">
              <a:spcBef>
                <a:spcPts val="0"/>
              </a:spcBef>
              <a:buSzPct val="100000"/>
              <a:defRPr sz="1400"/>
            </a:lvl1pPr>
            <a:lvl2pPr lvl="1" rtl="0">
              <a:spcBef>
                <a:spcPts val="0"/>
              </a:spcBef>
              <a:buSzPct val="100000"/>
              <a:defRPr sz="1200"/>
            </a:lvl2pPr>
            <a:lvl3pPr lvl="2" rtl="0">
              <a:spcBef>
                <a:spcPts val="0"/>
              </a:spcBef>
              <a:buSzPct val="100000"/>
              <a:defRPr sz="1200"/>
            </a:lvl3pPr>
            <a:lvl4pPr lvl="3" rtl="0">
              <a:spcBef>
                <a:spcPts val="0"/>
              </a:spcBef>
              <a:buSzPct val="100000"/>
              <a:defRPr sz="1200"/>
            </a:lvl4pPr>
            <a:lvl5pPr lvl="4" rtl="0">
              <a:spcBef>
                <a:spcPts val="0"/>
              </a:spcBef>
              <a:buSzPct val="100000"/>
              <a:defRPr sz="1200"/>
            </a:lvl5pPr>
            <a:lvl6pPr lvl="5" rtl="0">
              <a:spcBef>
                <a:spcPts val="0"/>
              </a:spcBef>
              <a:buSzPct val="100000"/>
              <a:defRPr sz="1200"/>
            </a:lvl6pPr>
            <a:lvl7pPr lvl="6" rtl="0">
              <a:spcBef>
                <a:spcPts val="0"/>
              </a:spcBef>
              <a:buSzPct val="100000"/>
              <a:defRPr sz="1200"/>
            </a:lvl7pPr>
            <a:lvl8pPr lvl="7" rtl="0">
              <a:spcBef>
                <a:spcPts val="0"/>
              </a:spcBef>
              <a:buSzPct val="100000"/>
              <a:defRPr sz="1200"/>
            </a:lvl8pPr>
            <a:lvl9pPr lvl="8" rtl="0">
              <a:spcBef>
                <a:spcPts val="0"/>
              </a:spcBef>
              <a:buSzPct val="100000"/>
              <a:defRPr sz="1200"/>
            </a:lvl9pPr>
          </a:lstStyle>
          <a:p>
            <a:endParaRPr/>
          </a:p>
        </p:txBody>
      </p:sp>
      <p:sp>
        <p:nvSpPr>
          <p:cNvPr id="40" name="Shape 40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rtl="0">
              <a:spcBef>
                <a:spcPts val="0"/>
              </a:spcBef>
              <a:buSzPct val="100000"/>
              <a:defRPr sz="1400"/>
            </a:lvl1pPr>
            <a:lvl2pPr lvl="1" rtl="0">
              <a:spcBef>
                <a:spcPts val="0"/>
              </a:spcBef>
              <a:buSzPct val="100000"/>
              <a:defRPr sz="1200"/>
            </a:lvl2pPr>
            <a:lvl3pPr lvl="2" rtl="0">
              <a:spcBef>
                <a:spcPts val="0"/>
              </a:spcBef>
              <a:buSzPct val="100000"/>
              <a:defRPr sz="1200"/>
            </a:lvl3pPr>
            <a:lvl4pPr lvl="3" rtl="0">
              <a:spcBef>
                <a:spcPts val="0"/>
              </a:spcBef>
              <a:buSzPct val="100000"/>
              <a:defRPr sz="1200"/>
            </a:lvl4pPr>
            <a:lvl5pPr lvl="4" rtl="0">
              <a:spcBef>
                <a:spcPts val="0"/>
              </a:spcBef>
              <a:buSzPct val="100000"/>
              <a:defRPr sz="1200"/>
            </a:lvl5pPr>
            <a:lvl6pPr lvl="5" rtl="0">
              <a:spcBef>
                <a:spcPts val="0"/>
              </a:spcBef>
              <a:buSzPct val="100000"/>
              <a:defRPr sz="1200"/>
            </a:lvl6pPr>
            <a:lvl7pPr lvl="6" rtl="0">
              <a:spcBef>
                <a:spcPts val="0"/>
              </a:spcBef>
              <a:buSzPct val="100000"/>
              <a:defRPr sz="1200"/>
            </a:lvl7pPr>
            <a:lvl8pPr lvl="7" rtl="0">
              <a:spcBef>
                <a:spcPts val="0"/>
              </a:spcBef>
              <a:buSzPct val="100000"/>
              <a:defRPr sz="1200"/>
            </a:lvl8pPr>
            <a:lvl9pPr lvl="8" rtl="0">
              <a:spcBef>
                <a:spcPts val="0"/>
              </a:spcBef>
              <a:buSzPct val="100000"/>
              <a:defRPr sz="1200"/>
            </a:lvl9pPr>
          </a:lstStyle>
          <a:p>
            <a:endParaRPr/>
          </a:p>
        </p:txBody>
      </p:sp>
      <p:sp>
        <p:nvSpPr>
          <p:cNvPr id="41" name="Shape 41"/>
          <p:cNvSpPr txBox="1">
            <a:spLocks noGrp="1"/>
          </p:cNvSpPr>
          <p:nvPr>
            <p:ph type="sldNum" idx="12"/>
          </p:nvPr>
        </p:nvSpPr>
        <p:spPr>
          <a:xfrm>
            <a:off x="8472457" y="4678281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Shape 43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rtl="0">
              <a:spcBef>
                <a:spcPts val="0"/>
              </a:spcBef>
              <a:defRPr/>
            </a:lvl1pPr>
            <a:lvl2pPr lvl="1" rtl="0">
              <a:spcBef>
                <a:spcPts val="0"/>
              </a:spcBef>
              <a:defRPr/>
            </a:lvl2pPr>
            <a:lvl3pPr lvl="2" rtl="0">
              <a:spcBef>
                <a:spcPts val="0"/>
              </a:spcBef>
              <a:defRPr/>
            </a:lvl3pPr>
            <a:lvl4pPr lvl="3" rtl="0">
              <a:spcBef>
                <a:spcPts val="0"/>
              </a:spcBef>
              <a:defRPr/>
            </a:lvl4pPr>
            <a:lvl5pPr lvl="4" rtl="0">
              <a:spcBef>
                <a:spcPts val="0"/>
              </a:spcBef>
              <a:defRPr/>
            </a:lvl5pPr>
            <a:lvl6pPr lvl="5" rtl="0">
              <a:spcBef>
                <a:spcPts val="0"/>
              </a:spcBef>
              <a:defRPr/>
            </a:lvl6pPr>
            <a:lvl7pPr lvl="6" rtl="0">
              <a:spcBef>
                <a:spcPts val="0"/>
              </a:spcBef>
              <a:defRPr/>
            </a:lvl7pPr>
            <a:lvl8pPr lvl="7" rtl="0">
              <a:spcBef>
                <a:spcPts val="0"/>
              </a:spcBef>
              <a:defRPr/>
            </a:lvl8pPr>
            <a:lvl9pPr lvl="8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44" name="Shape 44"/>
          <p:cNvSpPr txBox="1">
            <a:spLocks noGrp="1"/>
          </p:cNvSpPr>
          <p:nvPr>
            <p:ph type="sldNum" idx="12"/>
          </p:nvPr>
        </p:nvSpPr>
        <p:spPr>
          <a:xfrm>
            <a:off x="8472457" y="4678281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One column text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Shape 46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 rtl="0">
              <a:spcBef>
                <a:spcPts val="0"/>
              </a:spcBef>
              <a:buSzPct val="100000"/>
              <a:defRPr sz="2400"/>
            </a:lvl1pPr>
            <a:lvl2pPr lvl="1" rtl="0">
              <a:spcBef>
                <a:spcPts val="0"/>
              </a:spcBef>
              <a:buSzPct val="100000"/>
              <a:defRPr sz="2400"/>
            </a:lvl2pPr>
            <a:lvl3pPr lvl="2" rtl="0">
              <a:spcBef>
                <a:spcPts val="0"/>
              </a:spcBef>
              <a:buSzPct val="100000"/>
              <a:defRPr sz="2400"/>
            </a:lvl3pPr>
            <a:lvl4pPr lvl="3" rtl="0">
              <a:spcBef>
                <a:spcPts val="0"/>
              </a:spcBef>
              <a:buSzPct val="100000"/>
              <a:defRPr sz="2400"/>
            </a:lvl4pPr>
            <a:lvl5pPr lvl="4" rtl="0">
              <a:spcBef>
                <a:spcPts val="0"/>
              </a:spcBef>
              <a:buSzPct val="100000"/>
              <a:defRPr sz="2400"/>
            </a:lvl5pPr>
            <a:lvl6pPr lvl="5" rtl="0">
              <a:spcBef>
                <a:spcPts val="0"/>
              </a:spcBef>
              <a:buSzPct val="100000"/>
              <a:defRPr sz="2400"/>
            </a:lvl6pPr>
            <a:lvl7pPr lvl="6" rtl="0">
              <a:spcBef>
                <a:spcPts val="0"/>
              </a:spcBef>
              <a:buSzPct val="100000"/>
              <a:defRPr sz="2400"/>
            </a:lvl7pPr>
            <a:lvl8pPr lvl="7" rtl="0">
              <a:spcBef>
                <a:spcPts val="0"/>
              </a:spcBef>
              <a:buSzPct val="100000"/>
              <a:defRPr sz="2400"/>
            </a:lvl8pPr>
            <a:lvl9pPr lvl="8" rtl="0">
              <a:spcBef>
                <a:spcPts val="0"/>
              </a:spcBef>
              <a:buSzPct val="100000"/>
              <a:defRPr sz="2400"/>
            </a:lvl9pPr>
          </a:lstStyle>
          <a:p>
            <a:endParaRPr/>
          </a:p>
        </p:txBody>
      </p:sp>
      <p:sp>
        <p:nvSpPr>
          <p:cNvPr id="47" name="Shape 4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rtl="0">
              <a:spcBef>
                <a:spcPts val="0"/>
              </a:spcBef>
              <a:buSzPct val="100000"/>
              <a:defRPr sz="1200"/>
            </a:lvl1pPr>
            <a:lvl2pPr lvl="1" rtl="0">
              <a:spcBef>
                <a:spcPts val="0"/>
              </a:spcBef>
              <a:buSzPct val="100000"/>
              <a:defRPr sz="1200"/>
            </a:lvl2pPr>
            <a:lvl3pPr lvl="2" rtl="0">
              <a:spcBef>
                <a:spcPts val="0"/>
              </a:spcBef>
              <a:buSzPct val="100000"/>
              <a:defRPr sz="1200"/>
            </a:lvl3pPr>
            <a:lvl4pPr lvl="3" rtl="0">
              <a:spcBef>
                <a:spcPts val="0"/>
              </a:spcBef>
              <a:buSzPct val="100000"/>
              <a:defRPr sz="1200"/>
            </a:lvl4pPr>
            <a:lvl5pPr lvl="4" rtl="0">
              <a:spcBef>
                <a:spcPts val="0"/>
              </a:spcBef>
              <a:buSzPct val="100000"/>
              <a:defRPr sz="1200"/>
            </a:lvl5pPr>
            <a:lvl6pPr lvl="5" rtl="0">
              <a:spcBef>
                <a:spcPts val="0"/>
              </a:spcBef>
              <a:buSzPct val="100000"/>
              <a:defRPr sz="1200"/>
            </a:lvl6pPr>
            <a:lvl7pPr lvl="6" rtl="0">
              <a:spcBef>
                <a:spcPts val="0"/>
              </a:spcBef>
              <a:buSzPct val="100000"/>
              <a:defRPr sz="1200"/>
            </a:lvl7pPr>
            <a:lvl8pPr lvl="7" rtl="0">
              <a:spcBef>
                <a:spcPts val="0"/>
              </a:spcBef>
              <a:buSzPct val="100000"/>
              <a:defRPr sz="1200"/>
            </a:lvl8pPr>
            <a:lvl9pPr lvl="8" rtl="0">
              <a:spcBef>
                <a:spcPts val="0"/>
              </a:spcBef>
              <a:buSzPct val="100000"/>
              <a:defRPr sz="1200"/>
            </a:lvl9pPr>
          </a:lstStyle>
          <a:p>
            <a:endParaRPr/>
          </a:p>
        </p:txBody>
      </p:sp>
      <p:sp>
        <p:nvSpPr>
          <p:cNvPr id="48" name="Shape 48"/>
          <p:cNvSpPr txBox="1">
            <a:spLocks noGrp="1"/>
          </p:cNvSpPr>
          <p:nvPr>
            <p:ph type="sldNum" idx="12"/>
          </p:nvPr>
        </p:nvSpPr>
        <p:spPr>
          <a:xfrm>
            <a:off x="8472457" y="4678281"/>
            <a:ext cx="548700" cy="3936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theme" Target="../theme/theme1.xml"/><Relationship Id="rId15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blipFill>
          <a:blip r:embed="rId15">
            <a:alphaModFix/>
          </a:blip>
          <a:stretch>
            <a:fillRect/>
          </a:stretch>
        </a:blip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 rtl="0">
              <a:spcBef>
                <a:spcPts val="0"/>
              </a:spcBef>
              <a:buClr>
                <a:srgbClr val="6A708B"/>
              </a:buClr>
              <a:buSzPct val="100000"/>
              <a:buFont typeface="Source Sans Pro Light"/>
              <a:buNone/>
              <a:defRPr sz="3400">
                <a:solidFill>
                  <a:srgbClr val="6A708B"/>
                </a:solidFill>
                <a:latin typeface="Source Sans Pro Light"/>
                <a:ea typeface="Source Sans Pro Light"/>
                <a:cs typeface="Source Sans Pro Light"/>
                <a:sym typeface="Source Sans Pro Light"/>
              </a:defRPr>
            </a:lvl1pPr>
            <a:lvl2pPr lvl="1" rtl="0">
              <a:spcBef>
                <a:spcPts val="0"/>
              </a:spcBef>
              <a:buClr>
                <a:srgbClr val="DF584C"/>
              </a:buClr>
              <a:buSzPct val="100000"/>
              <a:buNone/>
              <a:defRPr sz="2800">
                <a:solidFill>
                  <a:srgbClr val="DF584C"/>
                </a:solidFill>
              </a:defRPr>
            </a:lvl2pPr>
            <a:lvl3pPr lvl="2" rtl="0">
              <a:spcBef>
                <a:spcPts val="0"/>
              </a:spcBef>
              <a:buClr>
                <a:srgbClr val="DF584C"/>
              </a:buClr>
              <a:buSzPct val="100000"/>
              <a:buNone/>
              <a:defRPr sz="2800">
                <a:solidFill>
                  <a:srgbClr val="DF584C"/>
                </a:solidFill>
              </a:defRPr>
            </a:lvl3pPr>
            <a:lvl4pPr lvl="3" rtl="0">
              <a:spcBef>
                <a:spcPts val="0"/>
              </a:spcBef>
              <a:buClr>
                <a:srgbClr val="DF584C"/>
              </a:buClr>
              <a:buSzPct val="100000"/>
              <a:buNone/>
              <a:defRPr sz="2800">
                <a:solidFill>
                  <a:srgbClr val="DF584C"/>
                </a:solidFill>
              </a:defRPr>
            </a:lvl4pPr>
            <a:lvl5pPr lvl="4" rtl="0">
              <a:spcBef>
                <a:spcPts val="0"/>
              </a:spcBef>
              <a:buClr>
                <a:srgbClr val="DF584C"/>
              </a:buClr>
              <a:buSzPct val="100000"/>
              <a:buNone/>
              <a:defRPr sz="2800">
                <a:solidFill>
                  <a:srgbClr val="DF584C"/>
                </a:solidFill>
              </a:defRPr>
            </a:lvl5pPr>
            <a:lvl6pPr lvl="5" rtl="0">
              <a:spcBef>
                <a:spcPts val="0"/>
              </a:spcBef>
              <a:buClr>
                <a:srgbClr val="DF584C"/>
              </a:buClr>
              <a:buSzPct val="100000"/>
              <a:buNone/>
              <a:defRPr sz="2800">
                <a:solidFill>
                  <a:srgbClr val="DF584C"/>
                </a:solidFill>
              </a:defRPr>
            </a:lvl6pPr>
            <a:lvl7pPr lvl="6" rtl="0">
              <a:spcBef>
                <a:spcPts val="0"/>
              </a:spcBef>
              <a:buClr>
                <a:srgbClr val="DF584C"/>
              </a:buClr>
              <a:buSzPct val="100000"/>
              <a:buNone/>
              <a:defRPr sz="2800">
                <a:solidFill>
                  <a:srgbClr val="DF584C"/>
                </a:solidFill>
              </a:defRPr>
            </a:lvl7pPr>
            <a:lvl8pPr lvl="7" rtl="0">
              <a:spcBef>
                <a:spcPts val="0"/>
              </a:spcBef>
              <a:buClr>
                <a:srgbClr val="DF584C"/>
              </a:buClr>
              <a:buSzPct val="100000"/>
              <a:buNone/>
              <a:defRPr sz="2800">
                <a:solidFill>
                  <a:srgbClr val="DF584C"/>
                </a:solidFill>
              </a:defRPr>
            </a:lvl8pPr>
            <a:lvl9pPr lvl="8" rtl="0">
              <a:spcBef>
                <a:spcPts val="0"/>
              </a:spcBef>
              <a:buClr>
                <a:srgbClr val="DF584C"/>
              </a:buClr>
              <a:buSzPct val="100000"/>
              <a:buNone/>
              <a:defRPr sz="2800">
                <a:solidFill>
                  <a:srgbClr val="DF584C"/>
                </a:solidFill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Source Sans Pro Light"/>
              <a:buChar char="●"/>
              <a:defRPr>
                <a:solidFill>
                  <a:schemeClr val="dk2"/>
                </a:solidFill>
                <a:latin typeface="Source Sans Pro Light"/>
                <a:ea typeface="Source Sans Pro Light"/>
                <a:cs typeface="Source Sans Pro Light"/>
                <a:sym typeface="Source Sans Pro Light"/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Source Sans Pro Light"/>
              <a:buChar char="○"/>
              <a:defRPr>
                <a:solidFill>
                  <a:schemeClr val="dk2"/>
                </a:solidFill>
                <a:latin typeface="Source Sans Pro Light"/>
                <a:ea typeface="Source Sans Pro Light"/>
                <a:cs typeface="Source Sans Pro Light"/>
                <a:sym typeface="Source Sans Pro Light"/>
              </a:defRPr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Source Sans Pro Light"/>
              <a:buChar char="■"/>
              <a:defRPr>
                <a:solidFill>
                  <a:schemeClr val="dk2"/>
                </a:solidFill>
                <a:latin typeface="Source Sans Pro Light"/>
                <a:ea typeface="Source Sans Pro Light"/>
                <a:cs typeface="Source Sans Pro Light"/>
                <a:sym typeface="Source Sans Pro Light"/>
              </a:defRPr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Source Sans Pro Light"/>
              <a:buChar char="●"/>
              <a:defRPr>
                <a:solidFill>
                  <a:schemeClr val="dk2"/>
                </a:solidFill>
                <a:latin typeface="Source Sans Pro Light"/>
                <a:ea typeface="Source Sans Pro Light"/>
                <a:cs typeface="Source Sans Pro Light"/>
                <a:sym typeface="Source Sans Pro Light"/>
              </a:defRPr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Source Sans Pro Light"/>
              <a:buChar char="○"/>
              <a:defRPr>
                <a:solidFill>
                  <a:schemeClr val="dk2"/>
                </a:solidFill>
                <a:latin typeface="Source Sans Pro Light"/>
                <a:ea typeface="Source Sans Pro Light"/>
                <a:cs typeface="Source Sans Pro Light"/>
                <a:sym typeface="Source Sans Pro Light"/>
              </a:defRPr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Source Sans Pro Light"/>
              <a:buChar char="■"/>
              <a:defRPr>
                <a:solidFill>
                  <a:schemeClr val="dk2"/>
                </a:solidFill>
                <a:latin typeface="Source Sans Pro Light"/>
                <a:ea typeface="Source Sans Pro Light"/>
                <a:cs typeface="Source Sans Pro Light"/>
                <a:sym typeface="Source Sans Pro Light"/>
              </a:defRPr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Source Sans Pro Light"/>
              <a:buChar char="●"/>
              <a:defRPr>
                <a:solidFill>
                  <a:schemeClr val="dk2"/>
                </a:solidFill>
                <a:latin typeface="Source Sans Pro Light"/>
                <a:ea typeface="Source Sans Pro Light"/>
                <a:cs typeface="Source Sans Pro Light"/>
                <a:sym typeface="Source Sans Pro Light"/>
              </a:defRPr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Source Sans Pro Light"/>
              <a:buChar char="○"/>
              <a:defRPr>
                <a:solidFill>
                  <a:schemeClr val="dk2"/>
                </a:solidFill>
                <a:latin typeface="Source Sans Pro Light"/>
                <a:ea typeface="Source Sans Pro Light"/>
                <a:cs typeface="Source Sans Pro Light"/>
                <a:sym typeface="Source Sans Pro Light"/>
              </a:defRPr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Font typeface="Source Sans Pro Light"/>
              <a:buChar char="■"/>
              <a:defRPr>
                <a:solidFill>
                  <a:schemeClr val="dk2"/>
                </a:solidFill>
                <a:latin typeface="Source Sans Pro Light"/>
                <a:ea typeface="Source Sans Pro Light"/>
                <a:cs typeface="Source Sans Pro Light"/>
                <a:sym typeface="Source Sans Pro Light"/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8472457" y="467828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 algn="r" rtl="0">
              <a:spcBef>
                <a:spcPts val="0"/>
              </a:spcBef>
              <a:buNone/>
            </a:pPr>
            <a:fld id="{00000000-1234-1234-1234-123412341234}" type="slidenum">
              <a:rPr lang="en" sz="1000">
                <a:solidFill>
                  <a:schemeClr val="dk2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‹#›</a:t>
            </a:fld>
            <a:endParaRPr lang="en" sz="1000">
              <a:solidFill>
                <a:schemeClr val="dk2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4.jp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6.jp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7.tif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8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Shape 72"/>
          <p:cNvSpPr txBox="1">
            <a:spLocks noGrp="1"/>
          </p:cNvSpPr>
          <p:nvPr>
            <p:ph type="ctrTitle"/>
          </p:nvPr>
        </p:nvSpPr>
        <p:spPr>
          <a:xfrm>
            <a:off x="703442" y="608240"/>
            <a:ext cx="7737115" cy="2052600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 dirty="0" smtClean="0"/>
              <a:t>DTX </a:t>
            </a:r>
            <a:r>
              <a:rPr lang="mr-IN" dirty="0" smtClean="0"/>
              <a:t>–</a:t>
            </a:r>
            <a:r>
              <a:rPr lang="en-US" dirty="0" smtClean="0"/>
              <a:t> Digital Travel </a:t>
            </a:r>
            <a:r>
              <a:rPr lang="en-US" dirty="0" err="1" smtClean="0"/>
              <a:t>eXperience</a:t>
            </a:r>
            <a:endParaRPr lang="en" dirty="0">
              <a:solidFill>
                <a:schemeClr val="dk2"/>
              </a:solidFill>
            </a:endParaRPr>
          </a:p>
        </p:txBody>
      </p:sp>
      <p:sp>
        <p:nvSpPr>
          <p:cNvPr id="73" name="Shape 73"/>
          <p:cNvSpPr txBox="1">
            <a:spLocks noGrp="1"/>
          </p:cNvSpPr>
          <p:nvPr>
            <p:ph type="subTitle" idx="1"/>
          </p:nvPr>
        </p:nvSpPr>
        <p:spPr>
          <a:xfrm>
            <a:off x="1182600" y="2775428"/>
            <a:ext cx="6778800" cy="792599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lang="en" dirty="0" smtClean="0">
              <a:solidFill>
                <a:schemeClr val="dk2"/>
              </a:solidFill>
            </a:endParaRPr>
          </a:p>
          <a:p>
            <a:pPr lvl="0">
              <a:spcBef>
                <a:spcPts val="0"/>
              </a:spcBef>
              <a:buNone/>
            </a:pPr>
            <a:r>
              <a:rPr lang="en-US" sz="1800" dirty="0" err="1" smtClean="0">
                <a:solidFill>
                  <a:schemeClr val="accent5">
                    <a:lumMod val="75000"/>
                  </a:schemeClr>
                </a:solidFill>
              </a:rPr>
              <a:t>RayOnAir</a:t>
            </a:r>
            <a:r>
              <a:rPr lang="en-US" sz="1800" dirty="0" smtClean="0">
                <a:solidFill>
                  <a:schemeClr val="accent5">
                    <a:lumMod val="75000"/>
                  </a:schemeClr>
                </a:solidFill>
              </a:rPr>
              <a:t> </a:t>
            </a:r>
            <a:endParaRPr lang="en" sz="1800" dirty="0">
              <a:solidFill>
                <a:schemeClr val="accent5">
                  <a:lumMod val="75000"/>
                </a:schemeClr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Shape 79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78" name="Shape 78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 dirty="0" err="1" smtClean="0">
                <a:solidFill>
                  <a:schemeClr val="bg1"/>
                </a:solidFill>
                <a:latin typeface="Rockwell Extra Bold" charset="0"/>
                <a:ea typeface="Rockwell Extra Bold" charset="0"/>
                <a:cs typeface="Rockwell Extra Bold" charset="0"/>
              </a:rPr>
              <a:t>RayOnAir</a:t>
            </a:r>
            <a:endParaRPr dirty="0">
              <a:solidFill>
                <a:schemeClr val="bg1"/>
              </a:solidFill>
              <a:latin typeface="Rockwell Extra Bold" charset="0"/>
              <a:ea typeface="Rockwell Extra Bold" charset="0"/>
              <a:cs typeface="Rockwell Extra Bold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1700" y="267822"/>
            <a:ext cx="8520600" cy="572700"/>
          </a:xfrm>
        </p:spPr>
        <p:txBody>
          <a:bodyPr/>
          <a:lstStyle/>
          <a:p>
            <a:r>
              <a:rPr lang="pt-BR" dirty="0" smtClean="0"/>
              <a:t>Transformação digital</a:t>
            </a:r>
            <a:endParaRPr lang="pt-BR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11700" y="1092090"/>
            <a:ext cx="8520600" cy="3416400"/>
          </a:xfrm>
        </p:spPr>
        <p:txBody>
          <a:bodyPr/>
          <a:lstStyle/>
          <a:p>
            <a:r>
              <a:rPr lang="pt-BR" dirty="0" smtClean="0"/>
              <a:t> </a:t>
            </a:r>
            <a:r>
              <a:rPr lang="pt-BR" sz="1600" dirty="0" smtClean="0"/>
              <a:t>Motivação</a:t>
            </a:r>
          </a:p>
          <a:p>
            <a:r>
              <a:rPr lang="pt-BR" sz="1600" dirty="0"/>
              <a:t> </a:t>
            </a:r>
            <a:r>
              <a:rPr lang="pt-BR" sz="1600" dirty="0" smtClean="0"/>
              <a:t>Integração de experiências (</a:t>
            </a:r>
            <a:r>
              <a:rPr lang="pt-BR" sz="1600" dirty="0" err="1" smtClean="0"/>
              <a:t>touchpoints</a:t>
            </a:r>
            <a:r>
              <a:rPr lang="pt-BR" sz="1600" dirty="0" smtClean="0"/>
              <a:t>)</a:t>
            </a:r>
          </a:p>
          <a:p>
            <a:endParaRPr lang="pt-BR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2696" y="1781269"/>
            <a:ext cx="7638774" cy="29999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94657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2717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Oval 4"/>
          <p:cNvSpPr/>
          <p:nvPr/>
        </p:nvSpPr>
        <p:spPr>
          <a:xfrm>
            <a:off x="95692" y="1169581"/>
            <a:ext cx="1892596" cy="340242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1700" y="-122723"/>
            <a:ext cx="8520600" cy="572700"/>
          </a:xfrm>
        </p:spPr>
        <p:txBody>
          <a:bodyPr/>
          <a:lstStyle/>
          <a:p>
            <a:pPr algn="ctr"/>
            <a:r>
              <a:rPr lang="pt-BR" dirty="0" smtClean="0"/>
              <a:t/>
            </a:r>
            <a:br>
              <a:rPr lang="pt-BR" dirty="0" smtClean="0"/>
            </a:br>
            <a:endParaRPr lang="pt-BR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6639" y="485284"/>
            <a:ext cx="8520600" cy="4032740"/>
          </a:xfrm>
        </p:spPr>
        <p:txBody>
          <a:bodyPr/>
          <a:lstStyle/>
          <a:p>
            <a:pPr>
              <a:buNone/>
            </a:pPr>
            <a:r>
              <a:rPr lang="pt-BR" sz="1800" b="1" dirty="0" err="1" smtClean="0"/>
              <a:t>Smart</a:t>
            </a:r>
            <a:r>
              <a:rPr lang="pt-BR" sz="1800" b="1" dirty="0" smtClean="0"/>
              <a:t> bag</a:t>
            </a:r>
          </a:p>
          <a:p>
            <a:pPr>
              <a:buNone/>
            </a:pPr>
            <a:endParaRPr lang="pt-BR" sz="1800" b="1" dirty="0" smtClean="0"/>
          </a:p>
          <a:p>
            <a:r>
              <a:rPr lang="pt-BR" dirty="0" smtClean="0"/>
              <a:t>Rastrear bagagem</a:t>
            </a:r>
          </a:p>
          <a:p>
            <a:endParaRPr lang="pt-BR" dirty="0" smtClean="0"/>
          </a:p>
          <a:p>
            <a:r>
              <a:rPr lang="pt-BR" dirty="0" err="1" smtClean="0"/>
              <a:t>Push</a:t>
            </a:r>
            <a:r>
              <a:rPr lang="pt-BR" dirty="0" smtClean="0"/>
              <a:t> </a:t>
            </a:r>
            <a:r>
              <a:rPr lang="pt-BR" dirty="0" err="1" smtClean="0"/>
              <a:t>notification</a:t>
            </a:r>
            <a:r>
              <a:rPr lang="pt-BR" dirty="0" smtClean="0"/>
              <a:t> </a:t>
            </a:r>
          </a:p>
          <a:p>
            <a:endParaRPr lang="pt-BR" dirty="0" smtClean="0"/>
          </a:p>
          <a:p>
            <a:r>
              <a:rPr lang="pt-BR" dirty="0" smtClean="0"/>
              <a:t>Tomar ações pós extravio, via diversos canais de comunicação</a:t>
            </a:r>
          </a:p>
          <a:p>
            <a:pPr lvl="1"/>
            <a:endParaRPr lang="pt-BR" dirty="0" smtClean="0"/>
          </a:p>
          <a:p>
            <a:r>
              <a:rPr lang="pt-BR" dirty="0" smtClean="0"/>
              <a:t>Possibilidade de adicionar outras interfaces de usuário à solução</a:t>
            </a:r>
          </a:p>
          <a:p>
            <a:endParaRPr lang="pt-BR" dirty="0"/>
          </a:p>
          <a:p>
            <a:r>
              <a:rPr lang="pt-BR" dirty="0" smtClean="0"/>
              <a:t>Estender essa solução para acompanhamento gerencial dos funcionários da companhia.</a:t>
            </a:r>
          </a:p>
          <a:p>
            <a:pPr lvl="1"/>
            <a:endParaRPr lang="pt-BR" dirty="0" smtClean="0"/>
          </a:p>
          <a:p>
            <a:endParaRPr lang="pt-BR" dirty="0" smtClean="0"/>
          </a:p>
        </p:txBody>
      </p:sp>
    </p:spTree>
    <p:extLst>
      <p:ext uri="{BB962C8B-B14F-4D97-AF65-F5344CB8AC3E}">
        <p14:creationId xmlns:p14="http://schemas.microsoft.com/office/powerpoint/2010/main" val="10421377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82233" y="0"/>
            <a:ext cx="627321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32080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24507" y="71698"/>
            <a:ext cx="8520600" cy="572700"/>
          </a:xfrm>
        </p:spPr>
        <p:txBody>
          <a:bodyPr/>
          <a:lstStyle/>
          <a:p>
            <a:r>
              <a:rPr lang="pt-BR" b="1" dirty="0" smtClean="0">
                <a:solidFill>
                  <a:schemeClr val="bg1"/>
                </a:solidFill>
              </a:rPr>
              <a:t>DTX </a:t>
            </a:r>
            <a:r>
              <a:rPr lang="mr-IN" b="1" dirty="0" smtClean="0">
                <a:solidFill>
                  <a:schemeClr val="bg1"/>
                </a:solidFill>
              </a:rPr>
              <a:t>–</a:t>
            </a:r>
            <a:r>
              <a:rPr lang="pt-BR" b="1" dirty="0" smtClean="0">
                <a:solidFill>
                  <a:schemeClr val="bg1"/>
                </a:solidFill>
              </a:rPr>
              <a:t> Digital </a:t>
            </a:r>
            <a:r>
              <a:rPr lang="pt-BR" b="1" dirty="0" err="1" smtClean="0">
                <a:solidFill>
                  <a:schemeClr val="bg1"/>
                </a:solidFill>
              </a:rPr>
              <a:t>Travel</a:t>
            </a:r>
            <a:r>
              <a:rPr lang="pt-BR" b="1" dirty="0" smtClean="0">
                <a:solidFill>
                  <a:schemeClr val="bg1"/>
                </a:solidFill>
              </a:rPr>
              <a:t> </a:t>
            </a:r>
            <a:r>
              <a:rPr lang="pt-BR" b="1" dirty="0" err="1" smtClean="0">
                <a:solidFill>
                  <a:schemeClr val="bg1"/>
                </a:solidFill>
              </a:rPr>
              <a:t>eXperience</a:t>
            </a:r>
            <a:endParaRPr lang="pt-BR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039550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DXP Sales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291</TotalTime>
  <Words>59</Words>
  <Application>Microsoft Macintosh PowerPoint</Application>
  <PresentationFormat>On-screen Show (16:9)</PresentationFormat>
  <Paragraphs>20</Paragraphs>
  <Slides>7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3" baseType="lpstr">
      <vt:lpstr>Source Sans Pro</vt:lpstr>
      <vt:lpstr>Source Sans Pro SemiBold</vt:lpstr>
      <vt:lpstr>Rockwell Extra Bold</vt:lpstr>
      <vt:lpstr>Source Sans Pro Light</vt:lpstr>
      <vt:lpstr>Arial</vt:lpstr>
      <vt:lpstr>DXP Sales</vt:lpstr>
      <vt:lpstr>DTX – Digital Travel eXperience</vt:lpstr>
      <vt:lpstr>RayOnAir</vt:lpstr>
      <vt:lpstr>Transformação digital</vt:lpstr>
      <vt:lpstr>PowerPoint Presentation</vt:lpstr>
      <vt:lpstr> </vt:lpstr>
      <vt:lpstr>PowerPoint Presentation</vt:lpstr>
      <vt:lpstr>DTX – Digital Travel eXperience</vt:lpstr>
    </vt:vector>
  </TitlesOfParts>
  <LinksUpToDate>false</LinksUpToDate>
  <SharedDoc>false</SharedDoc>
  <HyperlinksChanged>false</HyperlinksChanged>
  <AppVersion>15.0033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DTX – Digital Travel eXperience</dc:title>
  <cp:lastModifiedBy>Microsoft Office User</cp:lastModifiedBy>
  <cp:revision>18</cp:revision>
  <dcterms:modified xsi:type="dcterms:W3CDTF">2017-09-01T19:50:04Z</dcterms:modified>
</cp:coreProperties>
</file>